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81" r:id="rId2"/>
    <p:sldId id="308" r:id="rId3"/>
    <p:sldId id="299" r:id="rId4"/>
    <p:sldId id="303" r:id="rId5"/>
    <p:sldId id="285" r:id="rId6"/>
    <p:sldId id="323" r:id="rId7"/>
    <p:sldId id="312" r:id="rId8"/>
    <p:sldId id="321" r:id="rId9"/>
    <p:sldId id="284" r:id="rId10"/>
    <p:sldId id="282" r:id="rId11"/>
    <p:sldId id="304" r:id="rId12"/>
    <p:sldId id="283" r:id="rId13"/>
    <p:sldId id="293" r:id="rId14"/>
    <p:sldId id="305" r:id="rId15"/>
    <p:sldId id="306" r:id="rId16"/>
    <p:sldId id="32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9CD1-8287-4AB0-847A-7A32C89CBE22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C9C6-3FAD-45D0-9B62-D52314B8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3D01-0F6D-4215-96D7-FF4481B6BC86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EDED-843C-43BF-85E0-AE05797B4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BCEC-0901-4EBF-B522-413B6F702FDE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4F84-5F7E-440E-B7B3-01138634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DB33-090F-4808-98A0-0C4316791389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0796-603F-435E-8A06-0A5444548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18C8-18AF-4241-AA55-DFBA37CFD4DF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822A-26D0-4117-8F22-0D9BA629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371A8-46BD-444F-8B01-1EA4E630ED78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6E05-1A8B-4E1D-A9E9-99D27A79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5229-FDDE-4C99-9CA3-61E6F0207373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E845-A3D1-4E2B-9583-D98DF42D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4DE7-4E18-41F6-BD8D-8A2F879C8879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BAED-830A-47EE-A480-9BD7C3064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33B8-194A-4020-AE20-9E4EACE17099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CBDE-A56A-4BB5-86B9-68E297406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087B-B8B8-4BA7-8864-7F94676A75FC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A1D0-06A4-4E25-8372-6342AA158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75A5-9B6B-4D30-9ED3-5DD52BA23754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2641-3380-44E0-8E26-7967BFF6D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3A531FF6-1D81-4C4E-89B1-4E08285BFFE9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410A67-B6D2-4059-A926-4D922DC86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1285883"/>
          </a:xfrm>
        </p:spPr>
        <p:txBody>
          <a:bodyPr/>
          <a:lstStyle/>
          <a:p>
            <a:r>
              <a:rPr lang="ru-RU" sz="2000" dirty="0"/>
              <a:t>Муниципальное казенное дошкольное образовательное учреждение</a:t>
            </a:r>
            <a:br>
              <a:rPr lang="ru-RU" sz="2000" dirty="0"/>
            </a:br>
            <a:r>
              <a:rPr lang="ru-RU" sz="2000" dirty="0"/>
              <a:t>«Детский сад общеразвивающего вида № 2»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1785926"/>
            <a:ext cx="6400800" cy="385287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Проект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«Миром правит доброта»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средняя группа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Автор проекта: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Воспитатель  Гончарова В.А.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24" y="3789040"/>
            <a:ext cx="2713400" cy="18248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628442"/>
            <a:ext cx="2466975" cy="1570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effectLst/>
              </a:rPr>
              <a:t>Рассматривание иллюстраций с изображением добрых и злых сказочных </a:t>
            </a:r>
            <a:r>
              <a:rPr lang="ru-RU" sz="2400" dirty="0" smtClean="0">
                <a:solidFill>
                  <a:srgbClr val="7030A0"/>
                </a:solidFill>
                <a:effectLst/>
              </a:rPr>
              <a:t>героев</a:t>
            </a:r>
            <a:r>
              <a:rPr lang="ru-RU" sz="2400" dirty="0" smtClean="0">
                <a:effectLst/>
              </a:rPr>
              <a:t>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39219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>
                <a:solidFill>
                  <a:srgbClr val="002060"/>
                </a:solidFill>
              </a:rPr>
              <a:t>Акция «Покорми птиц»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760"/>
            <a:ext cx="3599854" cy="4804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Просмотр мультфильмов на тему проекта и мультимедийное пособие </a:t>
            </a:r>
            <a:r>
              <a:rPr lang="ru-RU" b="1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«Оцени поступок</a:t>
            </a:r>
            <a:r>
              <a:rPr lang="ru-RU" b="1" i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».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Чтение художественной литературы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002060"/>
                </a:solidFill>
              </a:rPr>
              <a:t>Сказки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«Три сына»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i="1" dirty="0">
                <a:solidFill>
                  <a:srgbClr val="002060"/>
                </a:solidFill>
              </a:rPr>
              <a:t>«Два жадных медвежонка»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«Доброе утро»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i="1" dirty="0">
                <a:solidFill>
                  <a:srgbClr val="002060"/>
                </a:solidFill>
              </a:rPr>
              <a:t>«Самые добрые сказки»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-В Катаев </a:t>
            </a:r>
            <a:r>
              <a:rPr lang="ru-RU" b="1" i="1" dirty="0">
                <a:solidFill>
                  <a:srgbClr val="002060"/>
                </a:solidFill>
              </a:rPr>
              <a:t>«Цветик-</a:t>
            </a:r>
            <a:r>
              <a:rPr lang="ru-RU" b="1" i="1" dirty="0" err="1">
                <a:solidFill>
                  <a:srgbClr val="002060"/>
                </a:solidFill>
              </a:rPr>
              <a:t>семицветик</a:t>
            </a:r>
            <a:r>
              <a:rPr lang="ru-RU" b="1" i="1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-А. </a:t>
            </a:r>
            <a:r>
              <a:rPr lang="ru-RU" b="1" dirty="0" err="1">
                <a:solidFill>
                  <a:srgbClr val="002060"/>
                </a:solidFill>
              </a:rPr>
              <a:t>Барто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i="1" dirty="0">
                <a:solidFill>
                  <a:srgbClr val="002060"/>
                </a:solidFill>
              </a:rPr>
              <a:t>«Вовка – добрая душа»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-Е. Благинина </a:t>
            </a:r>
            <a:r>
              <a:rPr lang="ru-RU" b="1" i="1" dirty="0">
                <a:solidFill>
                  <a:srgbClr val="002060"/>
                </a:solidFill>
              </a:rPr>
              <a:t>«Подарок»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-А. Кузнецова </a:t>
            </a:r>
            <a:r>
              <a:rPr lang="ru-RU" b="1" i="1" dirty="0">
                <a:solidFill>
                  <a:srgbClr val="002060"/>
                </a:solidFill>
              </a:rPr>
              <a:t>«Подружки»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-Разучивание стихотворений и пословиц о доброте.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Просмотр мультфильмов о доброте и добрых поступках 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«Кот Леопольд»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i="1" dirty="0">
                <a:solidFill>
                  <a:srgbClr val="002060"/>
                </a:solidFill>
              </a:rPr>
              <a:t>«Крошка енот»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«Как ослик счастье искал»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b="1" i="1" dirty="0" err="1">
                <a:solidFill>
                  <a:srgbClr val="002060"/>
                </a:solidFill>
              </a:rPr>
              <a:t>Лунтик</a:t>
            </a:r>
            <a:r>
              <a:rPr lang="ru-RU" b="1" i="1" dirty="0">
                <a:solidFill>
                  <a:srgbClr val="002060"/>
                </a:solidFill>
              </a:rPr>
              <a:t>»</a:t>
            </a:r>
            <a:r>
              <a:rPr lang="ru-RU" b="1" dirty="0">
                <a:solidFill>
                  <a:srgbClr val="002060"/>
                </a:solidFill>
              </a:rPr>
              <a:t> и др.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r>
              <a:rPr lang="ru-RU" b="1" u="sng" dirty="0">
                <a:solidFill>
                  <a:schemeClr val="bg1">
                    <a:lumMod val="25000"/>
                  </a:schemeClr>
                </a:solidFill>
              </a:rPr>
              <a:t>Прослушивание песен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b="1" i="1" dirty="0">
                <a:solidFill>
                  <a:schemeClr val="bg1">
                    <a:lumMod val="25000"/>
                  </a:schemeClr>
                </a:solidFill>
              </a:rPr>
              <a:t>«Дорогою добра»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,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b="1" i="1" dirty="0">
                <a:solidFill>
                  <a:schemeClr val="bg1">
                    <a:lumMod val="25000"/>
                  </a:schemeClr>
                </a:solidFill>
              </a:rPr>
              <a:t>«Доброта»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 (из мультфильма про Фунтика,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b="1" dirty="0" err="1">
                <a:solidFill>
                  <a:schemeClr val="bg1">
                    <a:lumMod val="25000"/>
                  </a:schemeClr>
                </a:solidFill>
              </a:rPr>
              <a:t>Барбарики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bg1">
                    <a:lumMod val="25000"/>
                  </a:schemeClr>
                </a:solidFill>
              </a:rPr>
              <a:t>«Доброта»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,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b="1" i="1" dirty="0">
                <a:solidFill>
                  <a:schemeClr val="bg1">
                    <a:lumMod val="25000"/>
                  </a:schemeClr>
                </a:solidFill>
              </a:rPr>
              <a:t>«Ярко солнце светит»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 (Кот Леопольд,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b="1" i="1" dirty="0">
                <a:solidFill>
                  <a:schemeClr val="bg1">
                    <a:lumMod val="25000"/>
                  </a:schemeClr>
                </a:solidFill>
              </a:rPr>
              <a:t>«Улыбка»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bg1">
                    <a:lumMod val="25000"/>
                  </a:schemeClr>
                </a:solidFill>
              </a:rPr>
              <a:t>«Если добрый ты»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25000"/>
                  </a:schemeClr>
                </a:solidFill>
              </a:rPr>
              <a:t>Слушанье звуков природы</a:t>
            </a:r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b="1" dirty="0"/>
              <a:t>Акция </a:t>
            </a:r>
            <a:r>
              <a:rPr lang="ru-RU" b="1" i="1" dirty="0"/>
              <a:t>«Полечите книжку»</a:t>
            </a:r>
            <a:r>
              <a:rPr lang="ru-RU" b="1" dirty="0"/>
              <a:t>. </a:t>
            </a:r>
            <a:r>
              <a:rPr lang="ru-RU" b="1" i="1" dirty="0"/>
              <a:t>(ремонт книг дома совместно родителей и детей)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Наши добрые дела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  <a:effectLst/>
              </a:rPr>
              <a:t>(трудовая деятельность)</a:t>
            </a:r>
            <a:endParaRPr lang="ru-RU" sz="240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000"/>
            <a:ext cx="2880320" cy="3404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322455" cy="309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2520875" cy="313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47455"/>
            <a:ext cx="4464495" cy="40787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96842"/>
          </a:xfrm>
        </p:spPr>
        <p:txBody>
          <a:bodyPr/>
          <a:lstStyle/>
          <a:p>
            <a:r>
              <a:rPr lang="ru-RU" sz="2800" i="1" smtClean="0">
                <a:solidFill>
                  <a:srgbClr val="C00000"/>
                </a:solidFill>
              </a:rPr>
              <a:t>Заключительный этап: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9361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effectLst/>
              </a:rPr>
              <a:t>Подвела итоги, определила направления и содержание дальнейшей работы.</a:t>
            </a:r>
          </a:p>
          <a:p>
            <a:pPr marL="0" indent="0">
              <a:buNone/>
            </a:pPr>
            <a:r>
              <a:rPr lang="ru-RU" sz="2000" b="1" dirty="0" smtClean="0">
                <a:effectLst/>
              </a:rPr>
              <a:t> </a:t>
            </a:r>
            <a:r>
              <a:rPr lang="ru-RU" sz="2000" b="1" dirty="0">
                <a:effectLst/>
              </a:rPr>
              <a:t>В ходе реализации данного проекта можно выделить следующие результаты:</a:t>
            </a:r>
            <a:endParaRPr lang="ru-RU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/>
              </a:rPr>
              <a:t>Дети </a:t>
            </a:r>
            <a:r>
              <a:rPr lang="ru-RU" sz="2000" b="1" dirty="0">
                <a:effectLst/>
              </a:rPr>
              <a:t>хорошо понимают что такое </a:t>
            </a:r>
            <a:r>
              <a:rPr lang="ru-RU" sz="2000" b="1" i="1" dirty="0">
                <a:effectLst/>
              </a:rPr>
              <a:t>«зло»</a:t>
            </a:r>
            <a:r>
              <a:rPr lang="ru-RU" sz="2000" b="1" dirty="0">
                <a:effectLst/>
              </a:rPr>
              <a:t>, </a:t>
            </a:r>
            <a:r>
              <a:rPr lang="ru-RU" sz="2000" b="1" i="1" dirty="0">
                <a:effectLst/>
              </a:rPr>
              <a:t>«добро»</a:t>
            </a:r>
            <a:r>
              <a:rPr lang="ru-RU" sz="2000" b="1" dirty="0">
                <a:effectLst/>
              </a:rPr>
              <a:t>, </a:t>
            </a:r>
            <a:r>
              <a:rPr lang="ru-RU" sz="2000" b="1" i="1" dirty="0">
                <a:effectLst/>
              </a:rPr>
              <a:t>«дружба»</a:t>
            </a:r>
            <a:r>
              <a:rPr lang="ru-RU" sz="2000" b="1" dirty="0">
                <a:effectLst/>
              </a:rPr>
              <a:t>, </a:t>
            </a:r>
            <a:r>
              <a:rPr lang="ru-RU" sz="2000" b="1" i="1" dirty="0">
                <a:effectLst/>
              </a:rPr>
              <a:t>«хороший поступок»</a:t>
            </a:r>
            <a:r>
              <a:rPr lang="ru-RU" sz="2000" b="1" dirty="0">
                <a:effectLst/>
              </a:rPr>
              <a:t>, </a:t>
            </a:r>
            <a:r>
              <a:rPr lang="ru-RU" sz="2000" b="1" i="1" dirty="0">
                <a:effectLst/>
              </a:rPr>
              <a:t>«плохой поступок»</a:t>
            </a:r>
            <a:r>
              <a:rPr lang="ru-RU" sz="2000" b="1" dirty="0">
                <a:effectLst/>
              </a:rPr>
              <a:t>, </a:t>
            </a:r>
            <a:r>
              <a:rPr lang="ru-RU" sz="2000" b="1" i="1" dirty="0">
                <a:effectLst/>
              </a:rPr>
              <a:t>«добрый человек»</a:t>
            </a:r>
            <a:r>
              <a:rPr lang="ru-RU" sz="2000" b="1" dirty="0">
                <a:effectLst/>
              </a:rPr>
              <a:t>, </a:t>
            </a:r>
            <a:r>
              <a:rPr lang="ru-RU" sz="2000" b="1" i="1" dirty="0">
                <a:effectLst/>
              </a:rPr>
              <a:t>«злой человек»</a:t>
            </a:r>
            <a:r>
              <a:rPr lang="ru-RU" sz="2000" b="1" dirty="0">
                <a:effectLst/>
              </a:rPr>
              <a:t> .</a:t>
            </a:r>
            <a:endParaRPr lang="ru-RU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/>
              </a:rPr>
              <a:t>Дети </a:t>
            </a:r>
            <a:r>
              <a:rPr lang="ru-RU" sz="2000" b="1" dirty="0">
                <a:effectLst/>
              </a:rPr>
              <a:t>знают что такое </a:t>
            </a:r>
            <a:r>
              <a:rPr lang="ru-RU" sz="2000" b="1" i="1" dirty="0">
                <a:effectLst/>
              </a:rPr>
              <a:t>«добрые и вежливые слова»</a:t>
            </a:r>
            <a:r>
              <a:rPr lang="ru-RU" sz="2000" b="1" dirty="0">
                <a:effectLst/>
              </a:rPr>
              <a:t>.</a:t>
            </a:r>
            <a:endParaRPr lang="ru-RU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/>
              </a:rPr>
              <a:t>Дети </a:t>
            </a:r>
            <a:r>
              <a:rPr lang="ru-RU" sz="2000" b="1" dirty="0">
                <a:effectLst/>
              </a:rPr>
              <a:t>знают поговорки о добре и понимают их смысл.</a:t>
            </a:r>
            <a:endParaRPr lang="ru-RU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/>
              </a:rPr>
              <a:t>Дети </a:t>
            </a:r>
            <a:r>
              <a:rPr lang="ru-RU" sz="2000" b="1" dirty="0">
                <a:effectLst/>
              </a:rPr>
              <a:t>научились понимать настроение других, выражать свое настроение при помощи красок.</a:t>
            </a:r>
            <a:endParaRPr lang="ru-RU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/>
              </a:rPr>
              <a:t>Повысилась </a:t>
            </a:r>
            <a:r>
              <a:rPr lang="ru-RU" sz="2000" b="1" dirty="0">
                <a:effectLst/>
              </a:rPr>
              <a:t>активность участия родителей в жизнедеятельности группы.</a:t>
            </a:r>
            <a:endParaRPr lang="ru-RU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effectLst/>
              </a:rPr>
              <a:t>В</a:t>
            </a:r>
            <a:r>
              <a:rPr lang="ru-RU" sz="2000" b="1" dirty="0">
                <a:effectLst/>
              </a:rPr>
              <a:t> группе созданы необходимые условия для формирования первоначальных представлений детей о нравственных чувствах и эмоциях.</a:t>
            </a:r>
            <a:endParaRPr lang="ru-RU" sz="2000" dirty="0">
              <a:effectLst/>
            </a:endParaRPr>
          </a:p>
          <a:p>
            <a:pPr marL="0" indent="0" algn="ctr">
              <a:buNone/>
            </a:pPr>
            <a:endParaRPr lang="ru-RU" sz="2000" b="1" dirty="0" smtClean="0">
              <a:effectLst/>
            </a:endParaRPr>
          </a:p>
          <a:p>
            <a:pPr marL="0" indent="0" algn="ctr">
              <a:buNone/>
            </a:pPr>
            <a:endParaRPr lang="ru-RU" sz="2000" dirty="0" smtClean="0">
              <a:effectLst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013176" cy="5013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865515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   Цель проекта :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2060"/>
                </a:solidFill>
                <a:effectLst/>
              </a:rPr>
              <a:t>Углублять представления детей о доброте, как о нравственном качестве</a:t>
            </a:r>
          </a:p>
          <a:p>
            <a:pPr algn="just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Задачи проекта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effectLst/>
              </a:rPr>
              <a:t>Формировать доброжелательные дружеские взаимоотношения между детьми;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effectLst/>
              </a:rPr>
              <a:t>воспитывать умение оценивать поступки окружающих;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effectLst/>
              </a:rPr>
              <a:t>развивать негативное восприятие и отношение к плохим поступкам в жизни и в литературных произведениях;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effectLst/>
              </a:rPr>
              <a:t>поощрять стремление ребенка совершать добрые поступки;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effectLst/>
              </a:rPr>
              <a:t>развивать представления детей о понятиях «добро» и «зло», их важности в жизни людей.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effectLst/>
              </a:rPr>
              <a:t>Углублять представление детей о доброте, как о ценном, неотъемлемом качестве человека.</a:t>
            </a:r>
          </a:p>
          <a:p>
            <a:pPr algn="just"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003399"/>
                </a:solidFill>
              </a:rPr>
              <a:t>Паспорт проекта :</a:t>
            </a:r>
            <a:endParaRPr lang="ru-RU" sz="2200" b="1" i="1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ru-RU" sz="2200" i="1" dirty="0" smtClean="0">
                <a:solidFill>
                  <a:srgbClr val="003399"/>
                </a:solidFill>
                <a:effectLst/>
              </a:rPr>
              <a:t> </a:t>
            </a:r>
            <a:endParaRPr lang="ru-RU" sz="2200" i="1" dirty="0" smtClean="0">
              <a:solidFill>
                <a:srgbClr val="003399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002060"/>
                </a:solidFill>
                <a:effectLst/>
              </a:rPr>
              <a:t>Возраст </a:t>
            </a:r>
            <a:r>
              <a:rPr lang="ru-RU" sz="2200" b="1" i="1" dirty="0" smtClean="0">
                <a:solidFill>
                  <a:srgbClr val="002060"/>
                </a:solidFill>
                <a:effectLst/>
              </a:rPr>
              <a:t>: 4-5 лет.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002060"/>
                </a:solidFill>
                <a:effectLst/>
              </a:rPr>
              <a:t>Вид : творческий.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002060"/>
                </a:solidFill>
                <a:effectLst/>
              </a:rPr>
              <a:t>Длительность : краткосрочный </a:t>
            </a:r>
            <a:r>
              <a:rPr lang="ru-RU" sz="2200" b="1" i="1" dirty="0">
                <a:solidFill>
                  <a:srgbClr val="002060"/>
                </a:solidFill>
                <a:effectLst/>
              </a:rPr>
              <a:t>(одна неделя</a:t>
            </a:r>
            <a:r>
              <a:rPr lang="ru-RU" sz="2200" b="1" i="1" dirty="0" smtClean="0">
                <a:solidFill>
                  <a:srgbClr val="002060"/>
                </a:solidFill>
                <a:effectLst/>
              </a:rPr>
              <a:t>). </a:t>
            </a:r>
            <a:endParaRPr lang="ru-RU" sz="2200" b="1" i="1" dirty="0">
              <a:solidFill>
                <a:srgbClr val="00206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002060"/>
                </a:solidFill>
                <a:effectLst/>
              </a:rPr>
              <a:t>Участники : </a:t>
            </a:r>
            <a:r>
              <a:rPr lang="ru-RU" sz="2200" b="1" i="1" dirty="0">
                <a:solidFill>
                  <a:srgbClr val="002060"/>
                </a:solidFill>
                <a:effectLst/>
              </a:rPr>
              <a:t>воспитатели групп</a:t>
            </a:r>
            <a:r>
              <a:rPr lang="ru-RU" sz="2200" b="1" i="1" dirty="0" smtClean="0">
                <a:solidFill>
                  <a:srgbClr val="002060"/>
                </a:solidFill>
                <a:effectLst/>
              </a:rPr>
              <a:t>, дети средней группы, родители воспитанников.</a:t>
            </a:r>
            <a:endParaRPr lang="ru-RU" sz="2200" b="1" i="1" dirty="0">
              <a:solidFill>
                <a:srgbClr val="002060"/>
              </a:solidFill>
              <a:effectLst/>
            </a:endParaRPr>
          </a:p>
          <a:p>
            <a:pPr algn="just">
              <a:buNone/>
            </a:pPr>
            <a:endParaRPr lang="ru-RU" sz="22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2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Принципы </a:t>
            </a:r>
            <a:r>
              <a:rPr lang="ru-RU" sz="2200" b="1" i="1" dirty="0" smtClean="0">
                <a:solidFill>
                  <a:srgbClr val="002060"/>
                </a:solidFill>
              </a:rPr>
              <a:t>работы </a:t>
            </a:r>
            <a:r>
              <a:rPr lang="ru-RU" sz="2200" i="1" dirty="0" smtClean="0">
                <a:solidFill>
                  <a:srgbClr val="002060"/>
                </a:solidFill>
              </a:rPr>
              <a:t>: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ffectLst/>
              </a:rPr>
              <a:t>системный подход;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ffectLst/>
              </a:rPr>
              <a:t>планомерность и непрерывность;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ffectLst/>
              </a:rPr>
              <a:t>развивающий характер обучения с учетом возрастных и индивидуальных особенностей ребенка.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    </a:t>
            </a:r>
            <a:endParaRPr lang="ru-RU" sz="2200" b="1" i="1" dirty="0" smtClean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Этапы реализации проекта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3826768" cy="48788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этап: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для реализации задач проекта :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методической и художественной литературы о добре : стихи, рассказы, сказки, загадки, пословицы, поговорки,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мирилки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 же дидактических игр по теме проекта;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картин, фотографий, иллюстраций. Разработка занятий, определение тематики бесед.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музыкального репертуара.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  <a:tabLst>
                <a:tab pos="2969895" algn="ctr"/>
                <a:tab pos="5940425" algn="r"/>
              </a:tabLs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Основной этап: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2969895" algn="ctr"/>
                <a:tab pos="5940425" algn="r"/>
              </a:tabLst>
            </a:pP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ООД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Беседы, чтение художественной литературы на тему проекта, игровые обучающие ситуации, ситуативные разговоры, составление рассказов, а также трудовая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деятельность.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Основной этап реализации проекта</a:t>
            </a:r>
            <a:r>
              <a:rPr lang="ru-RU" sz="3200" i="1" dirty="0">
                <a:solidFill>
                  <a:srgbClr val="C00000"/>
                </a:solidFill>
              </a:rPr>
              <a:t/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Беседа «Что такое ДОБРОТА?»</a:t>
            </a:r>
            <a:br>
              <a:rPr lang="ru-RU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        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6" y="2492896"/>
            <a:ext cx="3816424" cy="304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60" y="1700808"/>
            <a:ext cx="3405248" cy="453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«Игровая ситуация «ЦВЕТИК-СЕМИЦВЕТИК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82054" cy="450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0472"/>
            <a:ext cx="3418917" cy="455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сундучок с улыбками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034666" cy="417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Подари улыбку другим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888432" cy="502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Оформление «Дерево доброты»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95796"/>
            <a:ext cx="3896265" cy="519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700808"/>
            <a:ext cx="4432589" cy="388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0">
      <a:dk1>
        <a:srgbClr val="4B2500"/>
      </a:dk1>
      <a:lt1>
        <a:srgbClr val="BDF9C7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DBFBE0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4B2500"/>
        </a:dk1>
        <a:lt1>
          <a:srgbClr val="BDF9C7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DBFBE0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3462</TotalTime>
  <Words>244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Течение</vt:lpstr>
      <vt:lpstr>Муниципальное казенное дошкольное образовательное учреждение «Детский сад общеразвивающего вида № 2» </vt:lpstr>
      <vt:lpstr>Презентация PowerPoint</vt:lpstr>
      <vt:lpstr>Презентация PowerPoint</vt:lpstr>
      <vt:lpstr>Этапы реализации проекта</vt:lpstr>
      <vt:lpstr>Основной этап реализации проекта Беседа «Что такое ДОБРОТА?» </vt:lpstr>
      <vt:lpstr>«Игровая ситуация «ЦВЕТИК-СЕМИЦВЕТИК»</vt:lpstr>
      <vt:lpstr>Волшебный сундучок с улыбками</vt:lpstr>
      <vt:lpstr>Подари улыбку другим</vt:lpstr>
      <vt:lpstr>Оформление «Дерево доброты»</vt:lpstr>
      <vt:lpstr>Рассматривание иллюстраций с изображением добрых и злых сказочных героев. </vt:lpstr>
      <vt:lpstr>Акция «Покорми птиц»</vt:lpstr>
      <vt:lpstr>Презентация PowerPoint</vt:lpstr>
      <vt:lpstr>Наши добрые дела (трудовая деятельность)</vt:lpstr>
      <vt:lpstr>Презентация PowerPoint</vt:lpstr>
      <vt:lpstr>Заключительный этап: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МАОУ ДС Сказка</dc:creator>
  <cp:lastModifiedBy>Борис Гончаров</cp:lastModifiedBy>
  <cp:revision>101</cp:revision>
  <dcterms:created xsi:type="dcterms:W3CDTF">2013-04-26T07:35:14Z</dcterms:created>
  <dcterms:modified xsi:type="dcterms:W3CDTF">2022-12-14T10:12:09Z</dcterms:modified>
</cp:coreProperties>
</file>